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3"/>
  </p:notesMasterIdLst>
  <p:sldIdLst>
    <p:sldId id="256" r:id="rId2"/>
  </p:sldIdLst>
  <p:sldSz cx="6858000" cy="9906000" type="A4"/>
  <p:notesSz cx="6888163" cy="10021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 varScale="1">
        <p:scale>
          <a:sx n="75" d="100"/>
          <a:sy n="75" d="100"/>
        </p:scale>
        <p:origin x="78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2293D5F2-47EA-4070-BCCF-1C6BCA1E06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6B6DA84-5E08-4C1D-AB79-7D5E49082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84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84722" y="5027183"/>
            <a:ext cx="5944230" cy="4491871"/>
          </a:xfrm>
        </p:spPr>
        <p:txBody>
          <a:bodyPr/>
          <a:lstStyle/>
          <a:p>
            <a:r>
              <a:rPr lang="ja-JP" altLang="en-US" dirty="0" smtClean="0"/>
              <a:t>上のグラフは、</a:t>
            </a:r>
            <a:r>
              <a:rPr lang="en-US" altLang="ja-JP" dirty="0" smtClean="0"/>
              <a:t>O</a:t>
            </a:r>
            <a:r>
              <a:rPr lang="ja-JP" altLang="en-US" dirty="0" smtClean="0"/>
              <a:t>脚矯正お流れのイメージです。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O</a:t>
            </a:r>
            <a:r>
              <a:rPr lang="ja-JP" altLang="en-US" dirty="0" smtClean="0"/>
              <a:t>脚の方と</a:t>
            </a:r>
            <a:r>
              <a:rPr lang="en-US" altLang="ja-JP" dirty="0" smtClean="0"/>
              <a:t>O</a:t>
            </a:r>
            <a:r>
              <a:rPr lang="ja-JP" altLang="en-US" dirty="0" smtClean="0"/>
              <a:t>脚ではない方とは、立ち方・歩き方・姿勢・その他生活習慣に大きな違いがあります。</a:t>
            </a:r>
            <a:endParaRPr lang="en-US" altLang="ja-JP" dirty="0" smtClean="0"/>
          </a:p>
          <a:p>
            <a:r>
              <a:rPr lang="ja-JP" altLang="en-US" dirty="0" smtClean="0"/>
              <a:t>それらをすべて改善する必要があります。</a:t>
            </a:r>
            <a:endParaRPr lang="en-US" altLang="ja-JP" dirty="0" smtClean="0"/>
          </a:p>
          <a:p>
            <a:r>
              <a:rPr kumimoji="1" lang="ja-JP" altLang="en-US" dirty="0" smtClean="0"/>
              <a:t>また、今までずっと</a:t>
            </a:r>
            <a:r>
              <a:rPr kumimoji="1" lang="en-US" altLang="ja-JP" dirty="0" smtClean="0"/>
              <a:t>O</a:t>
            </a:r>
            <a:r>
              <a:rPr kumimoji="1" lang="ja-JP" altLang="en-US" dirty="0" smtClean="0"/>
              <a:t>脚の状態だったので、しばらくは</a:t>
            </a:r>
            <a:r>
              <a:rPr lang="ja-JP" altLang="en-US" dirty="0" smtClean="0"/>
              <a:t>元の</a:t>
            </a:r>
            <a:r>
              <a:rPr lang="en-US" altLang="ja-JP" dirty="0" smtClean="0"/>
              <a:t>O</a:t>
            </a:r>
            <a:r>
              <a:rPr lang="ja-JP" altLang="en-US" dirty="0" smtClean="0"/>
              <a:t>脚の状態に</a:t>
            </a:r>
            <a:r>
              <a:rPr lang="ja-JP" altLang="en-US" dirty="0"/>
              <a:t>戻</a:t>
            </a:r>
            <a:r>
              <a:rPr lang="ja-JP" altLang="en-US" dirty="0" smtClean="0"/>
              <a:t>ろうとする力が働きます。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197" y="99086"/>
            <a:ext cx="4535770" cy="47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3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0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2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26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11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27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64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12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47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95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70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42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06017-E7A3-4EF0-9B31-0A08A0D978D4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DB22-B8B9-499C-8A05-416F25F0B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87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8252" y="8415376"/>
            <a:ext cx="5906523" cy="836782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ja-JP" altLang="en-US" sz="1300" dirty="0"/>
              <a:t>最初</a:t>
            </a:r>
            <a:r>
              <a:rPr lang="ja-JP" altLang="en-US" sz="1300" dirty="0" smtClean="0"/>
              <a:t>に鏡でお見せした状態までは、改善します。</a:t>
            </a:r>
            <a:endParaRPr lang="en-US" altLang="ja-JP" sz="1300" dirty="0" smtClean="0"/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ja-JP" altLang="en-US" sz="1300" dirty="0"/>
              <a:t>習慣</a:t>
            </a:r>
            <a:r>
              <a:rPr lang="ja-JP" altLang="en-US" sz="1300" dirty="0" smtClean="0"/>
              <a:t>が変わるまでは戻ることがありますが、習慣</a:t>
            </a:r>
            <a:r>
              <a:rPr lang="ja-JP" altLang="en-US" sz="1300" dirty="0"/>
              <a:t>が変わると戻らなくなります</a:t>
            </a:r>
            <a:r>
              <a:rPr lang="ja-JP" altLang="en-US" sz="1300" dirty="0" smtClean="0"/>
              <a:t>。</a:t>
            </a:r>
            <a:endParaRPr lang="en-US" altLang="ja-JP" sz="1300" dirty="0" smtClean="0"/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ja-JP" altLang="en-US" sz="1300" dirty="0" smtClean="0"/>
              <a:t>お伝えしたことを今日から必ず実践してください。</a:t>
            </a:r>
            <a:endParaRPr lang="ja-JP" altLang="en-US" sz="1300" dirty="0"/>
          </a:p>
          <a:p>
            <a:pPr marL="171450" indent="-17145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ja-JP" altLang="en-US" sz="13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59" y="3308720"/>
            <a:ext cx="5185775" cy="335173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00894" y="896479"/>
            <a:ext cx="589670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sz="1300" dirty="0"/>
              <a:t>O</a:t>
            </a:r>
            <a:r>
              <a:rPr lang="ja-JP" altLang="en-US" sz="1300" dirty="0"/>
              <a:t>脚</a:t>
            </a:r>
            <a:r>
              <a:rPr lang="ja-JP" altLang="en-US" sz="1300" dirty="0" smtClean="0"/>
              <a:t>の原因は </a:t>
            </a:r>
            <a:r>
              <a:rPr lang="en-US" altLang="ja-JP" sz="1300" b="1" dirty="0" smtClean="0">
                <a:solidFill>
                  <a:srgbClr val="FF0000"/>
                </a:solidFill>
              </a:rPr>
              <a:t>『</a:t>
            </a:r>
            <a:r>
              <a:rPr lang="ja-JP" altLang="en-US" sz="1300" b="1" dirty="0">
                <a:solidFill>
                  <a:srgbClr val="FF0000"/>
                </a:solidFill>
              </a:rPr>
              <a:t>生活習慣</a:t>
            </a:r>
            <a:r>
              <a:rPr lang="en-US" altLang="ja-JP" sz="1300" b="1" dirty="0" smtClean="0">
                <a:solidFill>
                  <a:srgbClr val="FF0000"/>
                </a:solidFill>
              </a:rPr>
              <a:t>』 </a:t>
            </a:r>
            <a:r>
              <a:rPr lang="ja-JP" altLang="en-US" sz="1300" dirty="0" smtClean="0"/>
              <a:t>です。　</a:t>
            </a:r>
            <a:r>
              <a:rPr lang="en-US" altLang="ja-JP" sz="1300" dirty="0" smtClean="0"/>
              <a:t>O</a:t>
            </a:r>
            <a:r>
              <a:rPr lang="ja-JP" altLang="en-US" sz="1300" dirty="0" smtClean="0"/>
              <a:t>脚の方</a:t>
            </a:r>
            <a:r>
              <a:rPr lang="ja-JP" altLang="en-US" sz="1300" dirty="0"/>
              <a:t>と</a:t>
            </a:r>
            <a:r>
              <a:rPr lang="en-US" altLang="ja-JP" sz="1300" dirty="0"/>
              <a:t>O</a:t>
            </a:r>
            <a:r>
              <a:rPr lang="ja-JP" altLang="en-US" sz="1300" dirty="0" smtClean="0"/>
              <a:t>脚</a:t>
            </a:r>
            <a:r>
              <a:rPr lang="ja-JP" altLang="en-US" sz="1300" dirty="0"/>
              <a:t>じゃ</a:t>
            </a:r>
            <a:r>
              <a:rPr lang="ja-JP" altLang="en-US" sz="1300" dirty="0" smtClean="0"/>
              <a:t>ない</a:t>
            </a:r>
            <a:r>
              <a:rPr lang="ja-JP" altLang="en-US" sz="1300" dirty="0"/>
              <a:t>方</a:t>
            </a:r>
            <a:r>
              <a:rPr lang="ja-JP" altLang="en-US" sz="1300" dirty="0" smtClean="0"/>
              <a:t>と</a:t>
            </a:r>
            <a:r>
              <a:rPr lang="ja-JP" altLang="en-US" sz="1300" dirty="0"/>
              <a:t>で</a:t>
            </a:r>
            <a:r>
              <a:rPr lang="ja-JP" altLang="en-US" sz="1300" dirty="0" smtClean="0"/>
              <a:t>は、</a:t>
            </a:r>
            <a:r>
              <a:rPr lang="en-US" altLang="ja-JP" sz="1300" dirty="0" smtClean="0"/>
              <a:t/>
            </a:r>
            <a:br>
              <a:rPr lang="en-US" altLang="ja-JP" sz="1300" dirty="0" smtClean="0"/>
            </a:br>
            <a:r>
              <a:rPr lang="ja-JP" altLang="en-US" sz="1300" b="1" u="sng" dirty="0" smtClean="0"/>
              <a:t>立ち方</a:t>
            </a:r>
            <a:r>
              <a:rPr lang="ja-JP" altLang="en-US" sz="1300" b="1" u="sng" dirty="0"/>
              <a:t>・歩き方・姿勢・力の</a:t>
            </a:r>
            <a:r>
              <a:rPr lang="ja-JP" altLang="en-US" sz="1300" b="1" u="sng" dirty="0" smtClean="0"/>
              <a:t>使い方</a:t>
            </a:r>
            <a:r>
              <a:rPr lang="ja-JP" altLang="en-US" sz="1300" b="1" dirty="0" smtClean="0"/>
              <a:t> </a:t>
            </a:r>
            <a:r>
              <a:rPr lang="ja-JP" altLang="en-US" sz="1300" dirty="0" smtClean="0"/>
              <a:t>などの習慣が違います。</a:t>
            </a:r>
            <a:endParaRPr lang="en-US" altLang="ja-JP" sz="1300" dirty="0"/>
          </a:p>
          <a:p>
            <a:pPr>
              <a:lnSpc>
                <a:spcPct val="150000"/>
              </a:lnSpc>
            </a:pPr>
            <a:r>
              <a:rPr lang="ja-JP" altLang="en-US" sz="1300" dirty="0" smtClean="0"/>
              <a:t>　　</a:t>
            </a:r>
            <a:r>
              <a:rPr lang="en-US" altLang="ja-JP" sz="1300" dirty="0" smtClean="0"/>
              <a:t>※ </a:t>
            </a:r>
            <a:r>
              <a:rPr lang="ja-JP" altLang="en-US" sz="1300" dirty="0" smtClean="0"/>
              <a:t>良く耳にする「内転筋の低下」「骨盤のズレ・歪み」は、原因ではありません。</a:t>
            </a:r>
            <a:endParaRPr lang="en-US" altLang="ja-JP" sz="13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sz="1300" dirty="0" smtClean="0"/>
              <a:t>O</a:t>
            </a:r>
            <a:r>
              <a:rPr lang="ja-JP" altLang="en-US" sz="1300" dirty="0" smtClean="0"/>
              <a:t>脚</a:t>
            </a:r>
            <a:r>
              <a:rPr lang="ja-JP" altLang="en-US" sz="1300" dirty="0"/>
              <a:t>を</a:t>
            </a:r>
            <a:r>
              <a:rPr lang="ja-JP" altLang="en-US" sz="1300" dirty="0" smtClean="0"/>
              <a:t>改善しリバウンドしないためには、下記の</a:t>
            </a:r>
            <a:r>
              <a:rPr lang="en-US" altLang="ja-JP" sz="1300" dirty="0" smtClean="0"/>
              <a:t>2</a:t>
            </a:r>
            <a:r>
              <a:rPr lang="ja-JP" altLang="en-US" sz="1300" dirty="0" smtClean="0"/>
              <a:t>点が</a:t>
            </a:r>
            <a:r>
              <a:rPr lang="ja-JP" altLang="en-US" sz="1300" dirty="0"/>
              <a:t>不可欠</a:t>
            </a:r>
            <a:r>
              <a:rPr lang="ja-JP" altLang="en-US" sz="1300" dirty="0" smtClean="0"/>
              <a:t>です。</a:t>
            </a:r>
            <a:endParaRPr lang="en-US" altLang="ja-JP" sz="1300" dirty="0" smtClean="0"/>
          </a:p>
          <a:p>
            <a:pPr>
              <a:lnSpc>
                <a:spcPct val="150000"/>
              </a:lnSpc>
            </a:pPr>
            <a:r>
              <a:rPr lang="ja-JP" altLang="en-US" sz="1300" b="1" dirty="0">
                <a:solidFill>
                  <a:srgbClr val="FF0000"/>
                </a:solidFill>
              </a:rPr>
              <a:t>　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　　　　　   ・ </a:t>
            </a:r>
            <a:r>
              <a:rPr lang="en-US" altLang="ja-JP" sz="1300" b="1" dirty="0" smtClean="0">
                <a:solidFill>
                  <a:srgbClr val="FF0000"/>
                </a:solidFill>
              </a:rPr>
              <a:t>『O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脚じゃない人と同じ脚の状態</a:t>
            </a:r>
            <a:r>
              <a:rPr lang="en-US" altLang="ja-JP" sz="1300" b="1" dirty="0" smtClean="0">
                <a:solidFill>
                  <a:srgbClr val="FF0000"/>
                </a:solidFill>
              </a:rPr>
              <a:t>』 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になること</a:t>
            </a:r>
            <a:endParaRPr lang="en-US" altLang="ja-JP" sz="13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300" b="1" dirty="0" smtClean="0">
                <a:solidFill>
                  <a:srgbClr val="FF0000"/>
                </a:solidFill>
              </a:rPr>
              <a:t>　　　　　　　・ </a:t>
            </a:r>
            <a:r>
              <a:rPr lang="en-US" altLang="ja-JP" sz="1300" b="1" dirty="0" smtClean="0">
                <a:solidFill>
                  <a:srgbClr val="FF0000"/>
                </a:solidFill>
              </a:rPr>
              <a:t>『O</a:t>
            </a:r>
            <a:r>
              <a:rPr lang="ja-JP" altLang="en-US" sz="1300" b="1" dirty="0">
                <a:solidFill>
                  <a:srgbClr val="FF0000"/>
                </a:solidFill>
              </a:rPr>
              <a:t>脚じゃない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人と同じ生活習慣</a:t>
            </a:r>
            <a:r>
              <a:rPr lang="en-US" altLang="ja-JP" sz="1300" b="1" dirty="0" smtClean="0">
                <a:solidFill>
                  <a:srgbClr val="FF0000"/>
                </a:solidFill>
              </a:rPr>
              <a:t>』 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になること</a:t>
            </a:r>
            <a:endParaRPr lang="en-US" altLang="ja-JP" sz="13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8252" y="7115503"/>
            <a:ext cx="59163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 smtClean="0"/>
              <a:t>施術を終了するためには</a:t>
            </a:r>
            <a:r>
              <a:rPr lang="en-US" altLang="ja-JP" sz="1300" smtClean="0"/>
              <a:t>…</a:t>
            </a:r>
            <a:endParaRPr lang="en-US" altLang="ja-JP" sz="1300" dirty="0"/>
          </a:p>
          <a:p>
            <a:pPr>
              <a:lnSpc>
                <a:spcPct val="150000"/>
              </a:lnSpc>
            </a:pPr>
            <a:r>
              <a:rPr lang="ja-JP" altLang="en-US" sz="1300" dirty="0" smtClean="0"/>
              <a:t>　</a:t>
            </a:r>
            <a:r>
              <a:rPr lang="en-US" altLang="ja-JP" sz="1300" dirty="0" smtClean="0"/>
              <a:t>1.</a:t>
            </a:r>
            <a:r>
              <a:rPr lang="ja-JP" altLang="en-US" sz="1300" dirty="0" smtClean="0"/>
              <a:t> </a:t>
            </a:r>
            <a:r>
              <a:rPr lang="en-US" altLang="ja-JP" sz="1300" dirty="0"/>
              <a:t>О</a:t>
            </a:r>
            <a:r>
              <a:rPr lang="ja-JP" altLang="en-US" sz="1300" dirty="0"/>
              <a:t>脚の人特有のクセや</a:t>
            </a:r>
            <a:r>
              <a:rPr lang="ja-JP" altLang="en-US" sz="1300" dirty="0" smtClean="0"/>
              <a:t>習慣がなくなり、</a:t>
            </a:r>
            <a:r>
              <a:rPr lang="en-US" altLang="ja-JP" sz="1300" dirty="0" smtClean="0"/>
              <a:t>O</a:t>
            </a:r>
            <a:r>
              <a:rPr lang="ja-JP" altLang="en-US" sz="1300" dirty="0" smtClean="0"/>
              <a:t>脚じゃない人の習慣になる事。</a:t>
            </a:r>
            <a:endParaRPr lang="ja-JP" altLang="en-US" sz="1300" dirty="0"/>
          </a:p>
          <a:p>
            <a:pPr>
              <a:lnSpc>
                <a:spcPct val="150000"/>
              </a:lnSpc>
            </a:pPr>
            <a:r>
              <a:rPr lang="ja-JP" altLang="en-US" sz="1300" dirty="0" smtClean="0"/>
              <a:t>　</a:t>
            </a:r>
            <a:r>
              <a:rPr lang="en-US" altLang="ja-JP" sz="1300" dirty="0" smtClean="0"/>
              <a:t>2.</a:t>
            </a:r>
            <a:r>
              <a:rPr lang="ja-JP" altLang="en-US" sz="1300" dirty="0"/>
              <a:t>綺麗</a:t>
            </a:r>
            <a:r>
              <a:rPr lang="ja-JP" altLang="en-US" sz="1300" dirty="0" smtClean="0"/>
              <a:t>な脚になった時、最大限に改善した時、始めた</a:t>
            </a:r>
            <a:r>
              <a:rPr lang="ja-JP" altLang="en-US" sz="1300" dirty="0"/>
              <a:t>きっかけが解消した時</a:t>
            </a:r>
            <a:r>
              <a:rPr lang="ja-JP" altLang="en-US" sz="1300" dirty="0" smtClean="0"/>
              <a:t>。</a:t>
            </a:r>
            <a:r>
              <a:rPr lang="en-US" altLang="ja-JP" sz="1300" dirty="0"/>
              <a:t/>
            </a:r>
            <a:br>
              <a:rPr lang="en-US" altLang="ja-JP" sz="1300" dirty="0"/>
            </a:br>
            <a:r>
              <a:rPr lang="ja-JP" altLang="en-US" sz="1100" b="1" dirty="0" smtClean="0">
                <a:solidFill>
                  <a:srgbClr val="FF0000"/>
                </a:solidFill>
              </a:rPr>
              <a:t>＊ 当院がお伝えすることを実践されない方は、回数が多くなりますので、必ず実践してください</a:t>
            </a:r>
            <a:endParaRPr lang="en-US" altLang="ja-JP" sz="1100" b="1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01031" y="258903"/>
            <a:ext cx="4296428" cy="461665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spc="300" dirty="0" smtClean="0">
                <a:solidFill>
                  <a:schemeClr val="bg1"/>
                </a:solidFill>
              </a:rPr>
              <a:t>O</a:t>
            </a:r>
            <a:r>
              <a:rPr kumimoji="1" lang="ja-JP" altLang="en-US" sz="2400" b="1" spc="300" dirty="0" smtClean="0">
                <a:solidFill>
                  <a:schemeClr val="bg1"/>
                </a:solidFill>
              </a:rPr>
              <a:t>脚矯正</a:t>
            </a:r>
            <a:r>
              <a:rPr lang="ja-JP" altLang="en-US" sz="2400" b="1" spc="300" dirty="0" smtClean="0">
                <a:solidFill>
                  <a:schemeClr val="bg1"/>
                </a:solidFill>
              </a:rPr>
              <a:t>を受けられる方へ</a:t>
            </a:r>
            <a:endParaRPr kumimoji="1" lang="ja-JP" altLang="en-US" sz="2400" b="1" spc="6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13974" y="2935667"/>
            <a:ext cx="387054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dirty="0"/>
              <a:t>下記のグラフは、</a:t>
            </a:r>
            <a:r>
              <a:rPr lang="en-US" altLang="ja-JP" sz="1300" dirty="0"/>
              <a:t>O</a:t>
            </a:r>
            <a:r>
              <a:rPr lang="ja-JP" altLang="en-US" sz="1300" dirty="0"/>
              <a:t>脚が良くなっていくイメージです。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3216" y="6757839"/>
            <a:ext cx="5412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/>
              <a:t>※ </a:t>
            </a:r>
            <a:r>
              <a:rPr lang="ja-JP" altLang="en-US" sz="1200" dirty="0" smtClean="0"/>
              <a:t>少ない</a:t>
            </a:r>
            <a:r>
              <a:rPr lang="ja-JP" altLang="en-US" sz="1200" dirty="0"/>
              <a:t>回数で終了するためには、</a:t>
            </a:r>
            <a:r>
              <a:rPr lang="ja-JP" altLang="en-US" sz="1200" b="1" u="sng" dirty="0">
                <a:solidFill>
                  <a:srgbClr val="FF0000"/>
                </a:solidFill>
              </a:rPr>
              <a:t>来院間隔が空きすぎない</a:t>
            </a:r>
            <a:r>
              <a:rPr lang="ja-JP" altLang="en-US" sz="1200" dirty="0"/>
              <a:t>ようにして下さい。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9020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</TotalTime>
  <Words>180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中野直彦</dc:creator>
  <cp:lastModifiedBy>なかの 接骨鍼灸院</cp:lastModifiedBy>
  <cp:revision>67</cp:revision>
  <cp:lastPrinted>2020-01-14T04:25:39Z</cp:lastPrinted>
  <dcterms:created xsi:type="dcterms:W3CDTF">2016-02-10T03:02:06Z</dcterms:created>
  <dcterms:modified xsi:type="dcterms:W3CDTF">2021-10-06T03:17:15Z</dcterms:modified>
</cp:coreProperties>
</file>